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sldIdLst>
    <p:sldId id="256" r:id="rId2"/>
    <p:sldId id="267" r:id="rId3"/>
    <p:sldId id="257" r:id="rId4"/>
    <p:sldId id="294" r:id="rId5"/>
    <p:sldId id="295" r:id="rId6"/>
    <p:sldId id="296" r:id="rId7"/>
    <p:sldId id="258" r:id="rId8"/>
    <p:sldId id="259" r:id="rId9"/>
    <p:sldId id="260" r:id="rId10"/>
    <p:sldId id="330" r:id="rId11"/>
    <p:sldId id="305" r:id="rId12"/>
    <p:sldId id="301" r:id="rId13"/>
    <p:sldId id="332" r:id="rId14"/>
    <p:sldId id="261" r:id="rId15"/>
    <p:sldId id="302" r:id="rId16"/>
    <p:sldId id="262" r:id="rId17"/>
    <p:sldId id="291" r:id="rId18"/>
    <p:sldId id="292" r:id="rId19"/>
    <p:sldId id="293" r:id="rId20"/>
    <p:sldId id="263" r:id="rId21"/>
    <p:sldId id="265" r:id="rId22"/>
    <p:sldId id="331" r:id="rId23"/>
    <p:sldId id="268" r:id="rId24"/>
    <p:sldId id="269" r:id="rId25"/>
    <p:sldId id="270" r:id="rId26"/>
    <p:sldId id="271" r:id="rId27"/>
    <p:sldId id="303" r:id="rId28"/>
    <p:sldId id="290" r:id="rId29"/>
    <p:sldId id="266" r:id="rId30"/>
    <p:sldId id="272" r:id="rId31"/>
    <p:sldId id="273" r:id="rId32"/>
    <p:sldId id="334" r:id="rId33"/>
    <p:sldId id="274" r:id="rId34"/>
    <p:sldId id="276" r:id="rId35"/>
    <p:sldId id="277" r:id="rId36"/>
    <p:sldId id="278" r:id="rId37"/>
    <p:sldId id="300" r:id="rId38"/>
    <p:sldId id="304" r:id="rId39"/>
    <p:sldId id="279" r:id="rId40"/>
    <p:sldId id="280" r:id="rId41"/>
    <p:sldId id="284" r:id="rId42"/>
    <p:sldId id="306" r:id="rId43"/>
    <p:sldId id="285" r:id="rId44"/>
    <p:sldId id="307" r:id="rId45"/>
    <p:sldId id="308" r:id="rId46"/>
    <p:sldId id="309" r:id="rId47"/>
    <p:sldId id="310" r:id="rId48"/>
    <p:sldId id="311" r:id="rId49"/>
    <p:sldId id="312" r:id="rId50"/>
    <p:sldId id="281" r:id="rId51"/>
    <p:sldId id="282" r:id="rId52"/>
    <p:sldId id="283" r:id="rId53"/>
    <p:sldId id="275" r:id="rId54"/>
    <p:sldId id="297" r:id="rId55"/>
    <p:sldId id="298" r:id="rId56"/>
    <p:sldId id="286" r:id="rId57"/>
    <p:sldId id="289" r:id="rId58"/>
    <p:sldId id="287" r:id="rId59"/>
    <p:sldId id="333" r:id="rId60"/>
    <p:sldId id="335" r:id="rId61"/>
    <p:sldId id="336" r:id="rId62"/>
    <p:sldId id="313" r:id="rId63"/>
    <p:sldId id="314" r:id="rId64"/>
    <p:sldId id="315" r:id="rId65"/>
    <p:sldId id="316" r:id="rId66"/>
    <p:sldId id="317" r:id="rId67"/>
    <p:sldId id="318" r:id="rId68"/>
    <p:sldId id="322" r:id="rId69"/>
    <p:sldId id="323" r:id="rId70"/>
    <p:sldId id="319" r:id="rId71"/>
    <p:sldId id="320" r:id="rId72"/>
    <p:sldId id="321" r:id="rId73"/>
    <p:sldId id="324" r:id="rId74"/>
    <p:sldId id="325" r:id="rId75"/>
    <p:sldId id="326" r:id="rId76"/>
    <p:sldId id="327" r:id="rId77"/>
    <p:sldId id="328" r:id="rId78"/>
    <p:sldId id="329" r:id="rId79"/>
    <p:sldId id="288" r:id="rId8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2013-04-02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8208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INFORMACJA Z DZIAŁALNOŚCI WÓJTA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tx1"/>
                </a:solidFill>
              </a:rPr>
              <a:t>Za okres od 01.02. do 24.03.2013 r.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Poszerzenie drogi wojewódzkiej 365 w Piotrowicach.</a:t>
            </a:r>
            <a:endParaRPr lang="pl-PL" dirty="0"/>
          </a:p>
          <a:p>
            <a:r>
              <a:rPr lang="pl-PL" dirty="0"/>
              <a:t>Obecnie droga posiada pas jezdni dwukierunkowej szerokości ok. 5 m </a:t>
            </a:r>
            <a:r>
              <a:rPr lang="pl-PL" dirty="0" smtClean="0"/>
              <a:t>tj. </a:t>
            </a:r>
            <a:r>
              <a:rPr lang="pl-PL" dirty="0"/>
              <a:t>po 2,5 m każdy pas ruchu oraz pobocza ok 1 m. Przestępując do wykonania projektu chodnika właściciel drogi określił nam warunki w których wymaga się poszerzenia jednego pasa do 3,25 m </a:t>
            </a:r>
            <a:r>
              <a:rPr lang="pl-PL" dirty="0" smtClean="0"/>
              <a:t>tj. </a:t>
            </a:r>
            <a:r>
              <a:rPr lang="pl-PL" dirty="0"/>
              <a:t>o 75 cm, oraz wykonanie chodnika o szerokości 150 cm.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36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rleta\Moje dokumenty\Moje obrazy\schemat problemu chodnik piotrow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4655219" cy="62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51326"/>
            <a:ext cx="3672408" cy="390371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Schemat problemu </a:t>
            </a:r>
          </a:p>
          <a:p>
            <a:pPr marL="0" indent="0">
              <a:buNone/>
            </a:pPr>
            <a:r>
              <a:rPr lang="pl-PL" dirty="0" smtClean="0"/>
              <a:t>dot. szerokości jezdni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023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192099"/>
              </p:ext>
            </p:extLst>
          </p:nvPr>
        </p:nvGraphicFramePr>
        <p:xfrm>
          <a:off x="2339752" y="908720"/>
          <a:ext cx="4087185" cy="5783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1" name="Acrobat Document" r:id="rId3" imgW="5667375" imgH="8020050" progId="AcroExch.Document.11">
                  <p:embed/>
                </p:oleObj>
              </mc:Choice>
              <mc:Fallback>
                <p:oleObj name="Acrobat Document" r:id="rId3" imgW="56673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2" y="908720"/>
                        <a:ext cx="4087185" cy="5783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04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:\SURZAD GMIN13032507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5760640" cy="646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339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Odbudowa drogi gminnej                w Sichowie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Posiadamy decyzję pozwolenia na budowę </a:t>
            </a:r>
          </a:p>
          <a:p>
            <a:pPr marL="0" indent="0">
              <a:buNone/>
            </a:pPr>
            <a:r>
              <a:rPr lang="pl-PL" dirty="0" smtClean="0"/>
              <a:t>Obecnie trwa aktualizacja części kosztowej projektu.</a:t>
            </a:r>
          </a:p>
          <a:p>
            <a:pPr marL="0" indent="0">
              <a:buNone/>
            </a:pPr>
            <a:r>
              <a:rPr lang="pl-PL" dirty="0" smtClean="0"/>
              <a:t>Odbyły się spotkania z właścicielami działek, którzy wyrażają zgodę na przekazanie części nieruchomości w celu poszerzenia drogi.</a:t>
            </a:r>
          </a:p>
          <a:p>
            <a:pPr marL="0" indent="0">
              <a:buNone/>
            </a:pPr>
            <a:r>
              <a:rPr lang="pl-PL" dirty="0" smtClean="0"/>
              <a:t>Gmina dokona podziału i wykupu gruntu.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287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rleta\Moje dokumenty\Moje obrazy\pozwolnie drogi sichó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888593" cy="568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8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pPr algn="ctr"/>
            <a:r>
              <a:rPr lang="pl-PL" dirty="0" smtClean="0"/>
              <a:t>Odbudowa dróg po powodzi</a:t>
            </a:r>
            <a:endParaRPr lang="pl-PL" dirty="0"/>
          </a:p>
        </p:txBody>
      </p:sp>
      <p:pic>
        <p:nvPicPr>
          <p:cNvPr id="20482" name="Picture 2" descr="C:\Documents and Settings\arleta\Moje dokumenty\Moje obrazy\promesa dro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7"/>
            <a:ext cx="3605870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Documents and Settings\arleta\Moje dokumenty\Moje obrazy\drogi tab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8497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Documents and Settings\arleta\Moje dokumenty\Moje obrazy\drogi tab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C:\Documents and Settings\arleta\Moje dokumenty\Moje obrazy\drogi tab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1703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3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/>
              <a:t>Analiza wydatków majątkowych Gminy Męcinka           na 2013 rok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00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Documents and Settings\arleta\Pulpit\fotki do aktualności na www\P3130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1" y="260648"/>
            <a:ext cx="8568952" cy="642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Budowa ogrodzenia cmentarza        w Chełmcu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903712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Przygotowano kosztorys inwestorski i koncepcję. Wystąpiono również z zapytaniem o cenę do potencjalnych wykonawców.</a:t>
            </a:r>
            <a:endParaRPr lang="pl-PL" dirty="0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888785"/>
              </p:ext>
            </p:extLst>
          </p:nvPr>
        </p:nvGraphicFramePr>
        <p:xfrm>
          <a:off x="2195736" y="3356992"/>
          <a:ext cx="4752528" cy="3359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Acrobat Document" r:id="rId3" imgW="11344275" imgH="8020050" progId="AcroExch.Document.11">
                  <p:embed/>
                </p:oleObj>
              </mc:Choice>
              <mc:Fallback>
                <p:oleObj name="Acrobat Document" r:id="rId3" imgW="113442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3356992"/>
                        <a:ext cx="4752528" cy="3359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6867" name="Picture 3" descr="C:\Documents and Settings\arleta\Moje dokumenty\Moje obrazy\kosztor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788088" cy="572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546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Utworzono nowe pomieszczenia archiwum w Urzędzie Gminy.</a:t>
            </a:r>
            <a:endParaRPr lang="pl-PL" dirty="0"/>
          </a:p>
        </p:txBody>
      </p:sp>
      <p:pic>
        <p:nvPicPr>
          <p:cNvPr id="24578" name="Picture 2" descr="\\Ug-mecinka\zdjecia\archiwum UG\DSC03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336704" cy="4241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56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dirty="0" smtClean="0"/>
              <a:t>Zakup sprzętu komputerowego                        i oprogramowania dotyczącego gospodarki </a:t>
            </a:r>
            <a:r>
              <a:rPr lang="pl-PL" sz="3600" dirty="0" err="1" smtClean="0"/>
              <a:t>wodno</a:t>
            </a:r>
            <a:r>
              <a:rPr lang="pl-PL" sz="3600" dirty="0" smtClean="0"/>
              <a:t> – ściekowej oraz odpadowej celem usprawnienia pracy Urzędu Gminy.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383170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Od marca br. wdrożony jest nowy system rozliczeń          z odbiorcami wody i dostawcami ścieków w miejsce dotychczasowych drukowanych w Urzędzie Gminy faktur ( ok. 7,5 tys. w skali roku) za te usługi komunalne i dostarczanych przez doręczyciela lub pocztę.</a:t>
            </a:r>
          </a:p>
          <a:p>
            <a:pPr marL="0" indent="0">
              <a:buNone/>
            </a:pPr>
            <a:r>
              <a:rPr lang="pl-PL" dirty="0" smtClean="0"/>
              <a:t>Faktury będzie drukował inkasent niezwłocznie po dokonanym odczycie i zostawi je u odbiorcy.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4989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Budowa parkingu w szkole              w Piotrowicach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Dokonano pomiarów, przygotowano przedmiar robót.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942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Dotacje do budowy przydomowych oczyszczalni ścieków.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3170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Odbyło się kilka spotkań z potencjalnymi producentami dostawcami oczyszczalni ścieków celem wyboru najkorzystniejszej oferty technologicznej i cenowej.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Wymogiem ustawowym jest zakaz stosowania drenażu rozsączającego w oczyszczalni biologicznej.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19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rleta\Moje dokumenty\Moje obrazy\schemat oczyszczal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67" y="692696"/>
            <a:ext cx="6163195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1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Prace nad wyłączeniem kilku miejscowości Gminy Męcinka                  z aglomeracji jaworskiej                             i złotoryjskiej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9676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l-PL" dirty="0" smtClean="0"/>
              <a:t>W miejscowościach Myślinów, Kondratów, Muchów, Stanisławów, Pomocne planowany jest montaż przydomowych oczyszczalni ścieków. Aby tak się stało muszą zostać one wyłączone z aglomeracji jaworskiej i złotoryjskiej. Warunek ten wynika z zasad Narodowego Funduszu Ochrony Środowiska i Gospodarki Wodnej, z którego przydomowe oczyszczalnie będą współfinansowane do wysokości 45 %, nie więcej niż 4 200 zł na każdą.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97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Rekultywacja składowisk odpadów w Muchowie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83170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Złożona oferta opiewa na kwotę 30 000 zł netto.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01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Przebudowa świetlicy wiejskiej              w Sichowie w ramach PROW na lata 2007-2013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140968"/>
            <a:ext cx="8229600" cy="348925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Przygotowano dokumentację projektową.</a:t>
            </a:r>
          </a:p>
          <a:p>
            <a:pPr marL="0" indent="0">
              <a:buNone/>
            </a:pPr>
            <a:r>
              <a:rPr lang="pl-PL" dirty="0" smtClean="0"/>
              <a:t>Opublikowano postępowanie przetargowe                        ( odczytanie cen odbędzie się 19.04.2013)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76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Modernizacja świetlicy w Chełmcu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Złożono wniosek o dofinansowanie do Urzędu Marszałkowskiego Województwa Dolnośląskiego              w ramach Programu „Odnowa Dolnośląskiej Wsi”.</a:t>
            </a:r>
            <a:endParaRPr lang="pl-PL" dirty="0"/>
          </a:p>
        </p:txBody>
      </p:sp>
      <p:pic>
        <p:nvPicPr>
          <p:cNvPr id="9218" name="Picture 2" descr="C:\Documents and Settings\arleta\Moje dokumenty\Moje obrazy\świetlica Chełmi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24" y="3717032"/>
            <a:ext cx="480119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5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Remont świetlicy w Sichówku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Złożono zapytania ofertowe do potencjalnych wykonawców.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24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200" dirty="0"/>
              <a:t>Zapytania ofertowe na wykonanie remontów dachów.</a:t>
            </a:r>
            <a:br>
              <a:rPr lang="pl-PL" sz="3200" dirty="0"/>
            </a:br>
            <a:endParaRPr lang="pl-PL" sz="3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618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dirty="0"/>
              <a:t>Z 19.02.2013r.</a:t>
            </a:r>
          </a:p>
          <a:p>
            <a:r>
              <a:rPr lang="pl-PL" dirty="0"/>
              <a:t> </a:t>
            </a:r>
          </a:p>
          <a:p>
            <a:pPr lvl="0"/>
            <a:r>
              <a:rPr lang="pl-PL" dirty="0"/>
              <a:t>Firma </a:t>
            </a:r>
            <a:r>
              <a:rPr lang="pl-PL" b="1" dirty="0"/>
              <a:t>DACH-POL AGNIESZKA WALENTYNOWICZ</a:t>
            </a:r>
            <a:endParaRPr lang="pl-PL" dirty="0"/>
          </a:p>
          <a:p>
            <a:pPr lvl="0"/>
            <a:r>
              <a:rPr lang="pl-PL" b="1" dirty="0"/>
              <a:t>remont dachu na świetlicy w Chełmcu,</a:t>
            </a:r>
            <a:endParaRPr lang="pl-PL" dirty="0"/>
          </a:p>
          <a:p>
            <a:pPr lvl="0"/>
            <a:r>
              <a:rPr lang="pl-PL" b="1" dirty="0"/>
              <a:t>remont dachu na świetlicy w Sichówku,</a:t>
            </a:r>
            <a:endParaRPr lang="pl-PL" dirty="0"/>
          </a:p>
          <a:p>
            <a:pPr lvl="0"/>
            <a:r>
              <a:rPr lang="pl-PL" b="1" dirty="0"/>
              <a:t>remont dachu na świetlicy w Chroślicach – aktualizacja z zeszłego roku,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pPr lvl="0"/>
            <a:r>
              <a:rPr lang="pl-PL" b="1" dirty="0"/>
              <a:t>Firma DACH RSERWIS ROMAN SZELIGA </a:t>
            </a:r>
            <a:br>
              <a:rPr lang="pl-PL" b="1" dirty="0"/>
            </a:br>
            <a:r>
              <a:rPr lang="pl-PL" b="1" dirty="0"/>
              <a:t>Jawor 59-400</a:t>
            </a:r>
            <a:endParaRPr lang="pl-PL" dirty="0"/>
          </a:p>
          <a:p>
            <a:pPr lvl="0"/>
            <a:r>
              <a:rPr lang="pl-PL" b="1" dirty="0"/>
              <a:t>remont dachu na świetlicy w Chełmcu,</a:t>
            </a:r>
            <a:endParaRPr lang="pl-PL" dirty="0"/>
          </a:p>
          <a:p>
            <a:pPr lvl="0"/>
            <a:r>
              <a:rPr lang="pl-PL" b="1" dirty="0"/>
              <a:t>remont dachu na świetlicy w Sichówku,</a:t>
            </a:r>
            <a:endParaRPr lang="pl-PL" dirty="0"/>
          </a:p>
          <a:p>
            <a:pPr lvl="0"/>
            <a:r>
              <a:rPr lang="pl-PL" b="1" dirty="0"/>
              <a:t>remont dachu na świetlicy w Chroślicach 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pPr lvl="0"/>
            <a:r>
              <a:rPr lang="pl-PL" dirty="0"/>
              <a:t>Firma</a:t>
            </a:r>
            <a:r>
              <a:rPr lang="pl-PL" b="1" dirty="0"/>
              <a:t> Robert Strzyż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pPr lvl="0"/>
            <a:r>
              <a:rPr lang="pl-PL" b="1" dirty="0"/>
              <a:t>remont dachu na świetlicy w Chełmcu,</a:t>
            </a:r>
            <a:endParaRPr lang="pl-PL" dirty="0"/>
          </a:p>
          <a:p>
            <a:pPr lvl="0"/>
            <a:r>
              <a:rPr lang="pl-PL" b="1" dirty="0"/>
              <a:t>remont dachu na świetlicy w Sichówku,</a:t>
            </a:r>
            <a:endParaRPr lang="pl-PL" dirty="0"/>
          </a:p>
          <a:p>
            <a:pPr lvl="0"/>
            <a:r>
              <a:rPr lang="pl-PL" b="1" dirty="0"/>
              <a:t>remont dachu na świetlicy w Chroślicach 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pPr lvl="0"/>
            <a:r>
              <a:rPr lang="pl-PL" dirty="0"/>
              <a:t>Firma</a:t>
            </a:r>
            <a:r>
              <a:rPr lang="pl-PL" b="1" dirty="0"/>
              <a:t> Dominik </a:t>
            </a:r>
            <a:r>
              <a:rPr lang="pl-PL" b="1" dirty="0" err="1"/>
              <a:t>Rudaniecki</a:t>
            </a:r>
            <a:r>
              <a:rPr lang="pl-PL" b="1" dirty="0"/>
              <a:t> Męcinka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pPr lvl="0"/>
            <a:r>
              <a:rPr lang="pl-PL" b="1" dirty="0"/>
              <a:t>remont dachu na świetlicy w Chełmcu,</a:t>
            </a:r>
            <a:endParaRPr lang="pl-PL" dirty="0"/>
          </a:p>
          <a:p>
            <a:pPr lvl="0"/>
            <a:r>
              <a:rPr lang="pl-PL" b="1" dirty="0"/>
              <a:t>remont dachu na świetlicy w Sichówku,</a:t>
            </a:r>
            <a:endParaRPr lang="pl-PL" dirty="0"/>
          </a:p>
          <a:p>
            <a:r>
              <a:rPr lang="pl-PL" b="1" dirty="0"/>
              <a:t> 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3950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Zakończenie inwestycji:</a:t>
            </a:r>
            <a:br>
              <a:rPr lang="pl-PL" dirty="0" smtClean="0"/>
            </a:br>
            <a:r>
              <a:rPr lang="pl-PL" dirty="0" smtClean="0"/>
              <a:t>Przebudowa i wyposażenie gminnego obiektu </a:t>
            </a:r>
            <a:r>
              <a:rPr lang="pl-PL" dirty="0" err="1" smtClean="0"/>
              <a:t>kulturalno</a:t>
            </a:r>
            <a:r>
              <a:rPr lang="pl-PL" dirty="0" smtClean="0"/>
              <a:t> – edukacyjnego w Męcince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60756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Inwestycja współfinansowana była ze środków Unii Europejskiej w ramach PROW 2007 – 2013, Ministra Kultury i Dziedzictwa Narodowego oraz budżetu Gminy Męcinka.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2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Zebrania informacyjne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1973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 okresie od 22 lutego do 11 marca przeprowadzono 14 zebrań informacyjnych na temat nowych zasad gospodarki śmieciowej.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Wydano folder informacyjny.</a:t>
            </a:r>
            <a:endParaRPr lang="pl-PL" dirty="0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713370"/>
              </p:ext>
            </p:extLst>
          </p:nvPr>
        </p:nvGraphicFramePr>
        <p:xfrm>
          <a:off x="5652120" y="3284984"/>
          <a:ext cx="2351266" cy="3330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Acrobat Document" r:id="rId3" imgW="4000500" imgH="5667375" progId="AcroExch.Document.11">
                  <p:embed/>
                </p:oleObj>
              </mc:Choice>
              <mc:Fallback>
                <p:oleObj name="Acrobat Document" r:id="rId3" imgW="4000500" imgH="5667375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52120" y="3284984"/>
                        <a:ext cx="2351266" cy="3330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77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1395" y="908720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Udzielono wywiadu Nowej Gazecie Jaworskiej w sprawie zadań inwestycyjnych i innych działań w 2012 r.</a:t>
            </a:r>
            <a:endParaRPr lang="pl-PL" dirty="0"/>
          </a:p>
        </p:txBody>
      </p:sp>
      <p:pic>
        <p:nvPicPr>
          <p:cNvPr id="13314" name="Picture 2" descr="C:\Documents and Settings\arleta\Moje dokumenty\Moje obrazy\strona NG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388791" cy="47640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8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 ze studentami z Brazylii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Celem przedsięwzięcia było zainspirowanie pracy              z młodzieżą w Piotrowicach i Męcince.</a:t>
            </a:r>
            <a:endParaRPr lang="pl-PL" dirty="0"/>
          </a:p>
        </p:txBody>
      </p:sp>
      <p:pic>
        <p:nvPicPr>
          <p:cNvPr id="14338" name="Picture 2" descr="\\Ug-mecinka\zdjecia\brazyliczycy w Męcince 2013\miniaturk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12976"/>
            <a:ext cx="4176464" cy="33593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Ug-mecinka\zdjecia\brazyliczycy w Męcince 2013\brazylijczycy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37" y="940633"/>
            <a:ext cx="3240360" cy="5074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5363" name="Picture 3" descr="\\Ug-mecinka\zdjecia\brazyliczycy w Męcince 2013\brazylijczycy (1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7" y="711460"/>
            <a:ext cx="4248472" cy="2766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5364" name="Picture 4" descr="\\Ug-mecinka\zdjecia\brazylijczycy w piotrowicach 2013\brazylijczycy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8033"/>
            <a:ext cx="4064000" cy="2803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488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400" b="1" dirty="0" smtClean="0"/>
              <a:t>Udział w warsztatach </a:t>
            </a:r>
            <a:r>
              <a:rPr lang="pl-PL" sz="4400" b="1" dirty="0"/>
              <a:t>pt. Bezpieczeństwo energetyczne regionu- potrzeby, wyzwania, </a:t>
            </a:r>
            <a:r>
              <a:rPr lang="pl-PL" sz="4400" b="1" dirty="0" smtClean="0"/>
              <a:t>problemy           we Wrocławiu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852936"/>
            <a:ext cx="8229600" cy="3111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900" dirty="0" smtClean="0"/>
              <a:t>Warsztaty zorganizowane zostały </a:t>
            </a:r>
            <a:r>
              <a:rPr lang="pl-PL" sz="1900" dirty="0"/>
              <a:t>w ramach projektu ENERGYREGION- "Efektywny rozwój rozproszonej energetyki odnawialnej w połączeniu z konwencjonalną </a:t>
            </a:r>
            <a:r>
              <a:rPr lang="pl-PL" sz="1900" dirty="0" smtClean="0"/>
              <a:t> w </a:t>
            </a:r>
            <a:r>
              <a:rPr lang="pl-PL" sz="1900" dirty="0"/>
              <a:t>regionach", poświęcone tematyce bezpieczeństwa energetycznego regionu oraz potrzebom, wyzwaniom </a:t>
            </a:r>
            <a:r>
              <a:rPr lang="pl-PL" sz="1900" dirty="0" smtClean="0"/>
              <a:t>i </a:t>
            </a:r>
            <a:r>
              <a:rPr lang="pl-PL" sz="1900" dirty="0"/>
              <a:t>problemom, które wiążą się z racjonalnym wykorzystaniem wybranych źródeł energii.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5602" name="Picture 2" descr="C:\Documents and Settings\arleta\Moje dokumenty\Moje obrazy\324afc5a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65510"/>
            <a:ext cx="1986136" cy="1986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Documents and Settings\arleta\Moje dokumenty\Moje obrazy\a164b5fc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92" y="4665510"/>
            <a:ext cx="1986136" cy="1986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5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568952" cy="222085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Spotkanie z doradcami                         z Regionalnego Ośrodka EFS                z Legnicy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284984"/>
            <a:ext cx="8435280" cy="33843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 smtClean="0"/>
              <a:t>Spotkanie dotyczyło nowego naboru w ramach działania 9.5 Oddolne inicjatywy edukacyjne na obszarach wiejskich POKL.</a:t>
            </a:r>
          </a:p>
          <a:p>
            <a:pPr marL="0" indent="0">
              <a:buNone/>
            </a:pPr>
            <a:r>
              <a:rPr lang="pl-PL" dirty="0" smtClean="0"/>
              <a:t>Stowarzyszenia planujące złożyć wiosek o dofinansowanie to:</a:t>
            </a:r>
          </a:p>
          <a:p>
            <a:pPr marL="0" indent="0">
              <a:buNone/>
            </a:pPr>
            <a:r>
              <a:rPr lang="pl-PL" dirty="0" smtClean="0"/>
              <a:t>Patria Nostra z Pomocnego</a:t>
            </a:r>
          </a:p>
          <a:p>
            <a:pPr marL="0" indent="0">
              <a:buNone/>
            </a:pPr>
            <a:r>
              <a:rPr lang="pl-PL" dirty="0" smtClean="0"/>
              <a:t>Towarzystwo Miłośników Piotrowic</a:t>
            </a:r>
          </a:p>
          <a:p>
            <a:pPr marL="0" indent="0">
              <a:buNone/>
            </a:pPr>
            <a:r>
              <a:rPr lang="pl-PL" dirty="0" smtClean="0"/>
              <a:t>Stowarzyszenie na Rzecz Rozwoju Sichowa</a:t>
            </a:r>
          </a:p>
          <a:p>
            <a:pPr marL="0" indent="0">
              <a:buNone/>
            </a:pPr>
            <a:r>
              <a:rPr lang="pl-PL" dirty="0" smtClean="0"/>
              <a:t>OSP Męcinka</a:t>
            </a:r>
          </a:p>
          <a:p>
            <a:pPr marL="0" indent="0">
              <a:buNone/>
            </a:pPr>
            <a:r>
              <a:rPr lang="pl-PL" dirty="0" smtClean="0"/>
              <a:t>Podczas spotkania obecna była również dyrektor Zespołu Szkół im. Mikołaja Kopernika w Męcince, która wykazała chęć współpracy szkoły ze stowarzyszeniami oraz pracownik Urzędu Gminy zajmujący się współpracą z organizacjami pozarządowymi.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70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867482"/>
              </p:ext>
            </p:extLst>
          </p:nvPr>
        </p:nvGraphicFramePr>
        <p:xfrm>
          <a:off x="107950" y="333375"/>
          <a:ext cx="8758238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Acrobat Document" r:id="rId3" imgW="11344275" imgH="8020050" progId="AcroExch.Document.11">
                  <p:embed/>
                </p:oleObj>
              </mc:Choice>
              <mc:Fallback>
                <p:oleObj name="Acrobat Document" r:id="rId3" imgW="113442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" y="333375"/>
                        <a:ext cx="8758238" cy="619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Praca nad projektami uchwał dotyczącymi gospodarki odpadowej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556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805032"/>
          </a:xfrm>
        </p:spPr>
        <p:txBody>
          <a:bodyPr>
            <a:normAutofit/>
          </a:bodyPr>
          <a:lstStyle/>
          <a:p>
            <a:pPr algn="ctr"/>
            <a:r>
              <a:rPr lang="pl-PL" sz="3500" dirty="0" smtClean="0"/>
              <a:t>Ponowne uzgodnienie projektu zmian Miejscowego Planu Zagospodarowania Przestrzennego dla zabudowy turystycznej, terenów sportowo – rekreacyjnych w obrębie wsi Stanisławów.</a:t>
            </a:r>
            <a:endParaRPr lang="pl-PL" sz="3500" dirty="0"/>
          </a:p>
        </p:txBody>
      </p:sp>
    </p:spTree>
    <p:extLst>
      <p:ext uri="{BB962C8B-B14F-4D97-AF65-F5344CB8AC3E}">
        <p14:creationId xmlns:p14="http://schemas.microsoft.com/office/powerpoint/2010/main" val="23409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rleta\Moje dokumenty\Moje obrazy\stanisławó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85738"/>
            <a:ext cx="5238750" cy="64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872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Wystąpiono o uzgodnienie / zaopiniowanie projektu zmiany studium uwarunkowań – obręb geodezyjny Kondratów.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2881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C:\Documents and Settings\arleta\Moje dokumenty\Moje obrazy\kondratów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771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147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rleta\Moje dokumenty\Moje obrazy\kondratów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295275"/>
            <a:ext cx="5076825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99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3500" dirty="0" smtClean="0"/>
              <a:t>Wyłożenie do publicznego wglądu projektu zmiany studium dla Zakładu Produkcji Opakowań – Nowa Męcinka</a:t>
            </a:r>
            <a:endParaRPr lang="pl-PL" sz="35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56047"/>
            <a:ext cx="6816739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30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rleta\Moje dokumenty\Moje obrazy\nowa męci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687461" cy="64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3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rleta\Moje dokumenty\Moje obrazy\zawiadomi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2" y="1484784"/>
            <a:ext cx="856783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34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rleta\Moje dokumenty\Moje obrazy\map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157163"/>
            <a:ext cx="5476875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85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7" name="Picture 3" descr="C:\Documents and Settings\arleta\Moje dokumenty\Moje obrazy\świetlica sichów ty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7694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7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Kontrola Gminnego Ośrodka Pomocy Społecznej w Męcince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54367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Kontrola nie wykazała nieprawidłowości                          w funkcjonowaniu jednostki.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444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Zakończono nabór na stanowisko urzędnicze</a:t>
            </a:r>
            <a:endParaRPr lang="pl-PL" dirty="0"/>
          </a:p>
        </p:txBody>
      </p:sp>
      <p:pic>
        <p:nvPicPr>
          <p:cNvPr id="1026" name="Picture 2" descr="C:\Documents and Settings\arleta\Moje dokumenty\Moje obrazy\zakończenie nabo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1" y="2181402"/>
            <a:ext cx="8604448" cy="4547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3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Rozstrzygnięcie konkursów odpadowych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12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dirty="0"/>
              <a:t>W ramach konkursu na prezentację multimedialną przeznaczoną dla uczniów klas VI szkół podstawowych </a:t>
            </a:r>
            <a:r>
              <a:rPr lang="pl-PL" dirty="0" smtClean="0"/>
              <a:t>                    i </a:t>
            </a:r>
            <a:r>
              <a:rPr lang="pl-PL" dirty="0"/>
              <a:t>gimnazjalistów uczęszczających do szkół prowadzonych przez gminę oraz uczniów zamieszkałych na terenie gminy, uczęszczający do szkół ponadgimnazjalnych, wpłynęło 5 ofert.</a:t>
            </a:r>
          </a:p>
          <a:p>
            <a:pPr algn="just"/>
            <a:r>
              <a:rPr lang="pl-PL" dirty="0"/>
              <a:t>W wyniku oceny formalno-merytorycznej dokonanej przez komisję powołaną przez wójta gminy wyłoniono I miejsce, czyli prezentację Andrzeja Śmiłowskiego, która spełniła wszystkie warunki konkursowe.</a:t>
            </a:r>
          </a:p>
          <a:p>
            <a:pPr algn="just"/>
            <a:r>
              <a:rPr lang="pl-PL" dirty="0"/>
              <a:t>Składamy podziękowania: Klaudii Cichej, Magdalenie </a:t>
            </a:r>
            <a:r>
              <a:rPr lang="pl-PL" dirty="0" err="1"/>
              <a:t>Torończak</a:t>
            </a:r>
            <a:r>
              <a:rPr lang="pl-PL" dirty="0"/>
              <a:t> i Natalii Rzepce-uczennicom II kl. Gimnazjum w Męcince oraz Dawidowi </a:t>
            </a:r>
            <a:r>
              <a:rPr lang="pl-PL" dirty="0" err="1"/>
              <a:t>Pukowi-uczniowi</a:t>
            </a:r>
            <a:r>
              <a:rPr lang="pl-PL" dirty="0"/>
              <a:t> II kl. Gimnazjum w Męcince za udział w konkursie. Prezentacje zostaną wykorzystane m.in. na stronie internetowej gminy dot. ”Nowego ładu śmieciowego”.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556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Udział w gali „Sołtys Roku 2012”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6375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Wśród laureatów znalazła się pani Ewa Gibała – sołtys Pomocnego. Podczas gali wystąpił zespół Rusałki spod Czartowskiej Skałki.</a:t>
            </a:r>
            <a:endParaRPr lang="pl-PL" dirty="0"/>
          </a:p>
        </p:txBody>
      </p:sp>
      <p:pic>
        <p:nvPicPr>
          <p:cNvPr id="10242" name="Picture 2" descr="\\Ug-mecinka\zdjecia\sołtys roku\miniatur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65897"/>
            <a:ext cx="4088043" cy="29693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Ug-mecinka\zdjecia\sołtys roku\IMG_06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29811" cy="52991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9622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Ug-mecinka\zdjecia\sołtys roku\IMG_0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8768463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1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3500" dirty="0" smtClean="0"/>
              <a:t>Spotkanie z Członkami Zarządu Województwa Dolnośląskiego: Włodzimierzem </a:t>
            </a:r>
            <a:r>
              <a:rPr lang="pl-PL" sz="3500" dirty="0" err="1" smtClean="0"/>
              <a:t>Chleboszem</a:t>
            </a:r>
            <a:r>
              <a:rPr lang="pl-PL" sz="3500" dirty="0" smtClean="0"/>
              <a:t>, Jerzym Łużniakiem oraz                                       z dyrektorem Dolnośląskiej Służby Dróg           i Kolei </a:t>
            </a:r>
            <a:endParaRPr lang="pl-PL" sz="35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31953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Omówiono sprawy inwestycyjne dotyczące budowy chodnika w miejscowości Piotrowice na terenie Gminy Męcinka.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07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9330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Udział w spotkaniu w Urzędzie Miasta w Świdnicy na temat wypracowania wspólnego stanowiska  w kluczowych zagadnieniach dot. propozycji nowego obszaru funkcjonalnego „Przedgórze Sudeckie”.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5952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Pozyskane wsparcie w formie kamienia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047728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Pozyskano wsparcie w formie kamienia w ilości </a:t>
            </a:r>
          </a:p>
          <a:p>
            <a:pPr marL="0" indent="0" algn="ctr">
              <a:buNone/>
            </a:pPr>
            <a:r>
              <a:rPr lang="pl-PL" dirty="0" smtClean="0"/>
              <a:t>ok. 5 000 ton co stanowi wartość ok. 100 000 zł.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970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Zabezpieczono środki na dofinansowanie pracodawcom kosztów kształcenia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119736"/>
          </a:xfrm>
        </p:spPr>
        <p:txBody>
          <a:bodyPr>
            <a:normAutofit fontScale="92500" lnSpcReduction="10000"/>
          </a:bodyPr>
          <a:lstStyle/>
          <a:p>
            <a:r>
              <a:rPr lang="pl-PL" dirty="0" smtClean="0"/>
              <a:t>Podpisano </a:t>
            </a:r>
            <a:r>
              <a:rPr lang="pl-PL" dirty="0"/>
              <a:t>umowę pomiędzy Wojewodą Dolnośląskim </a:t>
            </a:r>
            <a:r>
              <a:rPr lang="pl-PL" dirty="0" smtClean="0"/>
              <a:t>        a </a:t>
            </a:r>
            <a:r>
              <a:rPr lang="pl-PL" dirty="0"/>
              <a:t>Gminą Męcinka  w sprawie wysokości i trybu przekazywania i rozliczania środków z Funduszu Pracy na dofinansowanie pracodawcom kosztów kształcenia młodocianych pracowników oraz ich rozliczenia. 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Wg posiadanych informacji o pracodawcach, którzy złożą wnioski o dofinansowanie kosztów nauki zawodu bądź  przyuczania do wykonywania określonej pracy Gmina Męcinka przyzna pomoc de </a:t>
            </a:r>
            <a:r>
              <a:rPr lang="pl-PL" dirty="0" err="1"/>
              <a:t>minimis</a:t>
            </a:r>
            <a:r>
              <a:rPr lang="pl-PL" dirty="0"/>
              <a:t> 15-tu pracodawcom na kwotę  107.670 zł. 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688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235013"/>
              </p:ext>
            </p:extLst>
          </p:nvPr>
        </p:nvGraphicFramePr>
        <p:xfrm>
          <a:off x="251520" y="404664"/>
          <a:ext cx="8759266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0" name="Acrobat Document" r:id="rId3" imgW="11344275" imgH="8020050" progId="AcroExch.Document.11">
                  <p:embed/>
                </p:oleObj>
              </mc:Choice>
              <mc:Fallback>
                <p:oleObj name="Acrobat Document" r:id="rId3" imgW="113442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404664"/>
                        <a:ext cx="8759266" cy="61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110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6119" y="980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3000" dirty="0" smtClean="0"/>
              <a:t>Udział w gminnych eliminacjach </a:t>
            </a:r>
            <a:br>
              <a:rPr lang="pl-PL" sz="3000" dirty="0" smtClean="0"/>
            </a:br>
            <a:r>
              <a:rPr lang="pl-PL" sz="3000" dirty="0" smtClean="0"/>
              <a:t>Ogólnopolskiego </a:t>
            </a:r>
            <a:r>
              <a:rPr lang="pl-PL" sz="3000" dirty="0"/>
              <a:t>Turnieju Wiedzy Pożarniczej „Młodzież zapobiega pożarom”.</a:t>
            </a:r>
          </a:p>
        </p:txBody>
      </p:sp>
      <p:pic>
        <p:nvPicPr>
          <p:cNvPr id="20482" name="Picture 2" descr="C:\Documents and Settings\arleta\Moje dokumenty\Moje obrazy\konkurs pożarnicz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6387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5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300" dirty="0" smtClean="0"/>
              <a:t>Udział w </a:t>
            </a:r>
            <a:r>
              <a:rPr lang="pl-PL" sz="3300" dirty="0" err="1" smtClean="0"/>
              <a:t>podstrefowych</a:t>
            </a:r>
            <a:r>
              <a:rPr lang="pl-PL" sz="3300" dirty="0" smtClean="0"/>
              <a:t> rozgrywkach </a:t>
            </a:r>
            <a:r>
              <a:rPr lang="pl-PL" sz="3300" dirty="0"/>
              <a:t>w mini piłce siatkowej dziewcząt klas piątych.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1506" name="Picture 2" descr="C:\Documents and Settings\arleta\Moje dokumenty\Moje obrazy\siatka-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5933"/>
            <a:ext cx="7704856" cy="41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7005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Otwarcie gminnego obiektu </a:t>
            </a:r>
            <a:r>
              <a:rPr lang="pl-PL" dirty="0" err="1" smtClean="0"/>
              <a:t>kulturalno</a:t>
            </a:r>
            <a:r>
              <a:rPr lang="pl-PL" dirty="0" smtClean="0"/>
              <a:t> – edukacyjnego               w Męcince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69508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\\Ug-mecinka\zdjecia\gok dla ug\IMG_1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764704"/>
            <a:ext cx="853294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157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6" name="Picture 2" descr="\\Ug-mecinka\zdjecia\gok dla ug\IMG_1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96944" cy="56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484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\\Ug-mecinka\zdjecia\gok dla ug\IMG_1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906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\\Ug-mecinka\zdjecia\gok dla ug\IMG_1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0" y="620688"/>
            <a:ext cx="864096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0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\\Ug-mecinka\zdjecia\gok dla ug\IMG_1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74" y="980728"/>
            <a:ext cx="8381858" cy="55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842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\\Ug-mecinka\zdjecia\gok dla ug\IMG_1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512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6626" name="Picture 2" descr="\\Ug-mecinka\zdjecia\gok dla ug\IMG_1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3017"/>
            <a:ext cx="8437263" cy="562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54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Monitoring Stacji Uzdatniania Wody  w Słupie</a:t>
            </a:r>
            <a:endParaRPr lang="pl-PL" b="1" dirty="0"/>
          </a:p>
        </p:txBody>
      </p:sp>
      <p:pic>
        <p:nvPicPr>
          <p:cNvPr id="17410" name="Picture 2" descr="\\rp-arleta\wiadomości\SUW Słup\DSC09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5364088" cy="359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\\Ug-mecinka\zdjecia\gok dla ug\IMG_1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53294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3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8674" name="Picture 2" descr="\\Ug-mecinka\zdjecia\gok dla ug\IMG_1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8" y="764704"/>
            <a:ext cx="874897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5898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9698" name="Picture 2" descr="\\Ug-mecinka\zdjecia\gok dla ug\IMG_1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47" y="1052736"/>
            <a:ext cx="8568952" cy="54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638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22" name="Picture 2" descr="\\Ug-mecinka\zdjecia\gok dla ug\IMG_1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329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369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\\Ug-mecinka\zdjecia\gok dla ug\IMG_1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060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Ug-mecinka\zdjecia\gok dla ug\IMG_1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71602"/>
            <a:ext cx="8384321" cy="456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9464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3794" name="Picture 2" descr="\\Ug-mecinka\zdjecia\gok dla ug\IMG_1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186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4818" name="Picture 2" descr="\\Ug-mecinka\zdjecia\gok dla ug\IMG_1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1692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09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5842" name="Picture 2" descr="\\Ug-mecinka\zdjecia\gok dla ug\IMG_1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54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628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2645648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 smtClean="0"/>
              <a:t>Dziękuję za uwagę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 algn="ctr">
              <a:buNone/>
            </a:pPr>
            <a:r>
              <a:rPr lang="pl-PL" b="1" dirty="0" smtClean="0"/>
              <a:t>Zbigniew </a:t>
            </a:r>
            <a:r>
              <a:rPr lang="pl-PL" b="1" dirty="0" err="1" smtClean="0"/>
              <a:t>Przychodzeń</a:t>
            </a:r>
            <a:endParaRPr lang="pl-PL" b="1" dirty="0" smtClean="0"/>
          </a:p>
          <a:p>
            <a:pPr marL="0" indent="0" algn="ctr">
              <a:buNone/>
            </a:pPr>
            <a:r>
              <a:rPr lang="pl-PL" b="1" dirty="0" smtClean="0"/>
              <a:t>Wójt Gminy Męcinka</a:t>
            </a:r>
            <a:endParaRPr lang="pl-PL" b="1" dirty="0"/>
          </a:p>
        </p:txBody>
      </p:sp>
      <p:pic>
        <p:nvPicPr>
          <p:cNvPr id="23554" name="Picture 2" descr="C:\Documents and Settings\arleta\Moje dokumenty\Moje obrazy\13700642-krajobraz-malarstwo-akwarela-z-drzewa-kwitnace-wiosna-kwiat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4130823" cy="271601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59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Modernizacja przepompowni ścieków w Męcince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Zaproszono dwie firmy do złożenia oferty celem omówienia problemów technicznych oraz przygotowania wyceny.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766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Budowa chodnika przy drodze wojewódzkiej w Piotrowicach</a:t>
            </a:r>
            <a:endParaRPr lang="pl-PL" dirty="0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204176"/>
              </p:ext>
            </p:extLst>
          </p:nvPr>
        </p:nvGraphicFramePr>
        <p:xfrm>
          <a:off x="1619672" y="2492896"/>
          <a:ext cx="57483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8" name="Acrobat Document" r:id="rId3" imgW="11344275" imgH="8020050" progId="AcroExch.Document.11">
                  <p:embed/>
                </p:oleObj>
              </mc:Choice>
              <mc:Fallback>
                <p:oleObj name="Acrobat Document" r:id="rId3" imgW="11344275" imgH="802005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2492896"/>
                        <a:ext cx="574833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678</TotalTime>
  <Words>1112</Words>
  <Application>Microsoft Office PowerPoint</Application>
  <PresentationFormat>Pokaz na ekranie (4:3)</PresentationFormat>
  <Paragraphs>114</Paragraphs>
  <Slides>79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79</vt:i4>
      </vt:variant>
    </vt:vector>
  </HeadingPairs>
  <TitlesOfParts>
    <vt:vector size="81" baseType="lpstr">
      <vt:lpstr>Przepływ</vt:lpstr>
      <vt:lpstr>Acrobat Document</vt:lpstr>
      <vt:lpstr>INFORMACJA Z DZIAŁALNOŚCI WÓJTA</vt:lpstr>
      <vt:lpstr>Prezentacja programu PowerPoint</vt:lpstr>
      <vt:lpstr>Przebudowa świetlicy wiejskiej              w Sichowie w ramach PROW na lata 2007-2013</vt:lpstr>
      <vt:lpstr>Prezentacja programu PowerPoint</vt:lpstr>
      <vt:lpstr>Prezentacja programu PowerPoint</vt:lpstr>
      <vt:lpstr>Prezentacja programu PowerPoint</vt:lpstr>
      <vt:lpstr>Monitoring Stacji Uzdatniania Wody  w Słupie</vt:lpstr>
      <vt:lpstr>Modernizacja przepompowni ścieków w Męcince</vt:lpstr>
      <vt:lpstr>Budowa chodnika przy drodze wojewódzkiej w Piotrowicach</vt:lpstr>
      <vt:lpstr>Prezentacja programu PowerPoint</vt:lpstr>
      <vt:lpstr>Prezentacja programu PowerPoint</vt:lpstr>
      <vt:lpstr>Prezentacja programu PowerPoint</vt:lpstr>
      <vt:lpstr>Prezentacja programu PowerPoint</vt:lpstr>
      <vt:lpstr>Odbudowa drogi gminnej                w Sichowie</vt:lpstr>
      <vt:lpstr>Prezentacja programu PowerPoint</vt:lpstr>
      <vt:lpstr>Odbudowa dróg po powodzi</vt:lpstr>
      <vt:lpstr>Prezentacja programu PowerPoint</vt:lpstr>
      <vt:lpstr>Prezentacja programu PowerPoint</vt:lpstr>
      <vt:lpstr>Prezentacja programu PowerPoint</vt:lpstr>
      <vt:lpstr>Prezentacja programu PowerPoint</vt:lpstr>
      <vt:lpstr>Budowa ogrodzenia cmentarza        w Chełmcu</vt:lpstr>
      <vt:lpstr>Prezentacja programu PowerPoint</vt:lpstr>
      <vt:lpstr>Utworzono nowe pomieszczenia archiwum w Urzędzie Gminy.</vt:lpstr>
      <vt:lpstr>Zakup sprzętu komputerowego                        i oprogramowania dotyczącego gospodarki wodno – ściekowej oraz odpadowej celem usprawnienia pracy Urzędu Gminy.</vt:lpstr>
      <vt:lpstr>Budowa parkingu w szkole              w Piotrowicach</vt:lpstr>
      <vt:lpstr>Dotacje do budowy przydomowych oczyszczalni ścieków.</vt:lpstr>
      <vt:lpstr>Prezentacja programu PowerPoint</vt:lpstr>
      <vt:lpstr>Prace nad wyłączeniem kilku miejscowości Gminy Męcinka                  z aglomeracji jaworskiej                             i złotoryjskiej</vt:lpstr>
      <vt:lpstr>Rekultywacja składowisk odpadów w Muchowie</vt:lpstr>
      <vt:lpstr>Modernizacja świetlicy w Chełmcu</vt:lpstr>
      <vt:lpstr>Remont świetlicy w Sichówku</vt:lpstr>
      <vt:lpstr>Zapytania ofertowe na wykonanie remontów dachów. </vt:lpstr>
      <vt:lpstr>Zakończenie inwestycji: Przebudowa i wyposażenie gminnego obiektu kulturalno – edukacyjnego w Męcince</vt:lpstr>
      <vt:lpstr>Zebrania informacyjne</vt:lpstr>
      <vt:lpstr>Prezentacja programu PowerPoint</vt:lpstr>
      <vt:lpstr>Spotkanie ze studentami z Brazylii</vt:lpstr>
      <vt:lpstr>Prezentacja programu PowerPoint</vt:lpstr>
      <vt:lpstr>Udział w warsztatach pt. Bezpieczeństwo energetyczne regionu- potrzeby, wyzwania, problemy           we Wrocławiu </vt:lpstr>
      <vt:lpstr>Spotkanie z doradcami                         z Regionalnego Ośrodka EFS                z Legnicy</vt:lpstr>
      <vt:lpstr>Praca nad projektami uchwał dotyczącymi gospodarki odpadowej</vt:lpstr>
      <vt:lpstr>Ponowne uzgodnienie projektu zmian Miejscowego Planu Zagospodarowania Przestrzennego dla zabudowy turystycznej, terenów sportowo – rekreacyjnych w obrębie wsi Stanisławów.</vt:lpstr>
      <vt:lpstr>Prezentacja programu PowerPoint</vt:lpstr>
      <vt:lpstr>Wystąpiono o uzgodnienie / zaopiniowanie projektu zmiany studium uwarunkowań – obręb geodezyjny Kondratów.</vt:lpstr>
      <vt:lpstr>Prezentacja programu PowerPoint</vt:lpstr>
      <vt:lpstr>Prezentacja programu PowerPoint</vt:lpstr>
      <vt:lpstr>Wyłożenie do publicznego wglądu projektu zmiany studium dla Zakładu Produkcji Opakowań – Nowa Męcinka</vt:lpstr>
      <vt:lpstr>Prezentacja programu PowerPoint</vt:lpstr>
      <vt:lpstr>Prezentacja programu PowerPoint</vt:lpstr>
      <vt:lpstr>Prezentacja programu PowerPoint</vt:lpstr>
      <vt:lpstr>Kontrola Gminnego Ośrodka Pomocy Społecznej w Męcince</vt:lpstr>
      <vt:lpstr>Zakończono nabór na stanowisko urzędnicze</vt:lpstr>
      <vt:lpstr>Rozstrzygnięcie konkursów odpadowych</vt:lpstr>
      <vt:lpstr>Udział w gali „Sołtys Roku 2012”</vt:lpstr>
      <vt:lpstr>Prezentacja programu PowerPoint</vt:lpstr>
      <vt:lpstr>Prezentacja programu PowerPoint</vt:lpstr>
      <vt:lpstr>Spotkanie z Członkami Zarządu Województwa Dolnośląskiego: Włodzimierzem Chleboszem, Jerzym Łużniakiem oraz                                       z dyrektorem Dolnośląskiej Służby Dróg           i Kolei </vt:lpstr>
      <vt:lpstr>Udział w spotkaniu w Urzędzie Miasta w Świdnicy na temat wypracowania wspólnego stanowiska  w kluczowych zagadnieniach dot. propozycji nowego obszaru funkcjonalnego „Przedgórze Sudeckie”.</vt:lpstr>
      <vt:lpstr>Pozyskane wsparcie w formie kamienia</vt:lpstr>
      <vt:lpstr>Zabezpieczono środki na dofinansowanie pracodawcom kosztów kształcenia</vt:lpstr>
      <vt:lpstr>Udział w gminnych eliminacjach  Ogólnopolskiego Turnieju Wiedzy Pożarniczej „Młodzież zapobiega pożarom”.</vt:lpstr>
      <vt:lpstr>Udział w podstrefowych rozgrywkach w mini piłce siatkowej dziewcząt klas piątych. </vt:lpstr>
      <vt:lpstr>Otwarcie gminnego obiektu kulturalno – edukacyjnego               w Męcince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INFORMACJA Z DZIAŁALNOŚCI WÓJTA</dc:title>
  <cp:lastModifiedBy>Arleta Gregulska - Oksińska</cp:lastModifiedBy>
  <cp:revision>86</cp:revision>
  <dcterms:modified xsi:type="dcterms:W3CDTF">2013-04-02T08:52:12Z</dcterms:modified>
</cp:coreProperties>
</file>