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57" r:id="rId4"/>
    <p:sldId id="258" r:id="rId5"/>
    <p:sldId id="280" r:id="rId6"/>
    <p:sldId id="281" r:id="rId7"/>
    <p:sldId id="282" r:id="rId8"/>
    <p:sldId id="259" r:id="rId9"/>
    <p:sldId id="260" r:id="rId10"/>
    <p:sldId id="261" r:id="rId11"/>
    <p:sldId id="270" r:id="rId12"/>
    <p:sldId id="262" r:id="rId13"/>
    <p:sldId id="271" r:id="rId14"/>
    <p:sldId id="272" r:id="rId15"/>
    <p:sldId id="263" r:id="rId16"/>
    <p:sldId id="264" r:id="rId17"/>
    <p:sldId id="266" r:id="rId18"/>
    <p:sldId id="265" r:id="rId19"/>
    <p:sldId id="273" r:id="rId20"/>
    <p:sldId id="274" r:id="rId21"/>
    <p:sldId id="267" r:id="rId22"/>
    <p:sldId id="275" r:id="rId23"/>
    <p:sldId id="276" r:id="rId24"/>
    <p:sldId id="277" r:id="rId25"/>
    <p:sldId id="278" r:id="rId26"/>
    <p:sldId id="279" r:id="rId27"/>
    <p:sldId id="268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2014-05-06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600" dirty="0" smtClean="0"/>
              <a:t>INFORMACJA                             Z DZIAŁALNOŚCI WÓJTA</a:t>
            </a: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1417712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ZA OKRES OD 28.03. DO </a:t>
            </a:r>
            <a:r>
              <a:rPr lang="pl-PL" dirty="0" smtClean="0"/>
              <a:t>03</a:t>
            </a:r>
            <a:r>
              <a:rPr lang="pl-PL" dirty="0" smtClean="0">
                <a:solidFill>
                  <a:schemeClr val="tx1"/>
                </a:solidFill>
              </a:rPr>
              <a:t>.05.2014 r.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 smtClean="0"/>
              <a:t>Udział w Jarmarku Wielkanocnym w Paszowicach</a:t>
            </a:r>
            <a:endParaRPr lang="pl-PL" sz="30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13 kwietnia </a:t>
            </a:r>
            <a:endParaRPr lang="pl-PL" dirty="0"/>
          </a:p>
        </p:txBody>
      </p:sp>
      <p:pic>
        <p:nvPicPr>
          <p:cNvPr id="2050" name="Picture 2" descr="C:\Users\arleta\Desktop\na www\kwiecień 2014\jarmark201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15085"/>
            <a:ext cx="2592288" cy="299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leta\Desktop\na www\kwiecień 2014\jarmark2014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29599"/>
            <a:ext cx="3960440" cy="254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leta\Desktop\na www\kwiecień 2014\jarmark2014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9354"/>
            <a:ext cx="2827376" cy="295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leta\Desktop\na www\kwiecień 2014\jarmark2014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2858"/>
            <a:ext cx="34034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rleta\Desktop\na www\kwiecień 2014\jarmark2014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6768429" cy="26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9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Dziekanem Wydziału Architektury                 z Politechniki Wrocławskiej w celu omówienia budowy koncepcji zagospodarowania miejscowości w Gminie Męcinka.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17 kwietnia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58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przedstawieniu dzieci z Przedszkola                z Piotrowic w sali widowiskowej w Męcince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17 kwietnia</a:t>
            </a:r>
            <a:endParaRPr lang="pl-PL" dirty="0"/>
          </a:p>
        </p:txBody>
      </p:sp>
      <p:pic>
        <p:nvPicPr>
          <p:cNvPr id="5122" name="Picture 2" descr="C:\Users\arleta\Downloads\przedszkole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76200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4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leta\Downloads\przedszkole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034136" cy="34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rleta\Downloads\przedszkole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83641"/>
            <a:ext cx="4955704" cy="26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0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w Wojewódzkim Funduszu Ochrony Środowiska i Gospodarki Wodnej we Wrocławiu na temat budowy przydomowych oczyszczalni ścieków.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18 kwietnia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05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000" dirty="0" smtClean="0"/>
              <a:t>Udział w XVI Regionalnej Konferencji pn. „Aktywizacja </a:t>
            </a:r>
            <a:r>
              <a:rPr lang="pl-PL" sz="3000" dirty="0" err="1" smtClean="0"/>
              <a:t>przestrzenno</a:t>
            </a:r>
            <a:r>
              <a:rPr lang="pl-PL" sz="3000" dirty="0" smtClean="0"/>
              <a:t> – gospodarcza a ochrona środowiska przyrodniczo – kulturowego na przykładzie Parku Krajobrazowego „Chełmy”.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sz="1800" dirty="0" smtClean="0"/>
              <a:t>Podczas konferencji wykład wygłosili m.in. dr inż. Jacek Godlewski z Towarzystwa Urbanistów Polskich nt. „odbudowy schroniska „Marianówka” na wzgórzu Rosocha          w Stanisławowie” oraz dr hab. Irena Niedźwiedzka Filipiak z Uniwersytetu Przyrodniczego z Wrocławia na temat „studium </a:t>
            </a:r>
            <a:r>
              <a:rPr lang="pl-PL" sz="1800" dirty="0" err="1" smtClean="0"/>
              <a:t>architektoniczno</a:t>
            </a:r>
            <a:r>
              <a:rPr lang="pl-PL" sz="1800" dirty="0" smtClean="0"/>
              <a:t> – urbanistycznego dla obszaru Parku … i o dalej?”</a:t>
            </a:r>
            <a:endParaRPr lang="pl-PL" sz="18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25 kwietnia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87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zebraniu wiejskim w Męcince.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25 kwietnia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00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Przywitanie pielgrzymki ekologicznej na górę Górzec zorganizowanej przez Park Krajobrazowy Chełmy z okazji Światowego Dnia Ziemi.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26 kwietnia</a:t>
            </a: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02" y="3789040"/>
            <a:ext cx="36724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25" y="3803983"/>
            <a:ext cx="3600400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44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spotkaniu pn. „Zajączek” w Sichowie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26 kwietnia</a:t>
            </a:r>
            <a:endParaRPr lang="pl-PL" dirty="0"/>
          </a:p>
        </p:txBody>
      </p:sp>
      <p:pic>
        <p:nvPicPr>
          <p:cNvPr id="8194" name="Picture 2" descr="C:\Users\arleta\Desktop\zajączek Sichów 2014\18as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6048672" cy="365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zebraniu sprawozdawczym OSP Małuszów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28 marca</a:t>
            </a:r>
            <a:endParaRPr lang="pl-PL" dirty="0"/>
          </a:p>
        </p:txBody>
      </p:sp>
      <p:pic>
        <p:nvPicPr>
          <p:cNvPr id="1026" name="Picture 2" descr="C:\Users\arleta\Desktop\kwiecień\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725531" cy="22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leta\Desktop\kwiecień\osp_maluszow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5086"/>
            <a:ext cx="3725531" cy="228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leta\Desktop\zajączek Sichó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40" y="296753"/>
            <a:ext cx="5402225" cy="29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rleta\Desktop\zajączek Sichów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9020"/>
            <a:ext cx="5723824" cy="30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204864"/>
            <a:ext cx="8496944" cy="387781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Uczestnictwo w mszy świętej odpustowej  w Kondratowie.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27 kwietnia </a:t>
            </a:r>
            <a:endParaRPr lang="pl-PL" dirty="0"/>
          </a:p>
        </p:txBody>
      </p:sp>
      <p:pic>
        <p:nvPicPr>
          <p:cNvPr id="7170" name="Picture 2" descr="C:\Users\arleta\Downloads\kondratow\kondrat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6496946" cy="33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6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2276872"/>
            <a:ext cx="8424936" cy="387781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Gminnych Zawodach Wędkarskich w Małuszowie.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3 maja</a:t>
            </a:r>
            <a:endParaRPr lang="pl-PL" dirty="0"/>
          </a:p>
        </p:txBody>
      </p:sp>
      <p:pic>
        <p:nvPicPr>
          <p:cNvPr id="1026" name="Picture 2" descr="C:\Users\arleta\Downloads\a(1)\maluszow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leta\Downloads\a(1)\malusz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otwarciu inwestycji drogowej i świetlicy wiejskiej w Sichowie.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3 maja</a:t>
            </a:r>
            <a:endParaRPr lang="pl-PL" dirty="0"/>
          </a:p>
        </p:txBody>
      </p:sp>
      <p:pic>
        <p:nvPicPr>
          <p:cNvPr id="2050" name="Picture 2" descr="C:\Users\arleta\Downloads\a(1)\sichó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57606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leta\Downloads\a(1)\sichów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3" y="692696"/>
            <a:ext cx="38404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leta\Downloads\a(1)\sichów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rleta\Downloads\a(1)\sichów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18" y="700721"/>
            <a:ext cx="3840426" cy="215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2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0" cy="387781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uroczystościach patriotycznych w Stanisławowie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3 maja</a:t>
            </a:r>
            <a:endParaRPr lang="pl-PL" dirty="0"/>
          </a:p>
        </p:txBody>
      </p:sp>
      <p:pic>
        <p:nvPicPr>
          <p:cNvPr id="4098" name="Picture 2" descr="C:\Users\arleta\Downloads\a(1)\stanisławów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11" y="2996952"/>
            <a:ext cx="4392488" cy="34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leta\Downloads\a(1)\stanisławów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421246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rleta\Downloads\a(1)\stanisławów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569112" cy="30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46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 smtClean="0">
                <a:latin typeface="Monotype Corsiva" panose="03010101010201010101" pitchFamily="66" charset="0"/>
              </a:rPr>
              <a:t>Dziękuję za uwagę</a:t>
            </a:r>
          </a:p>
          <a:p>
            <a:pPr marL="0" indent="0" algn="ctr">
              <a:buNone/>
            </a:pPr>
            <a:endParaRPr lang="pl-PL" sz="3600" b="1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Monotype Corsiva" panose="03010101010201010101" pitchFamily="66" charset="0"/>
              </a:rPr>
              <a:t>Zbigniew </a:t>
            </a:r>
            <a:r>
              <a:rPr lang="pl-PL" sz="3600" b="1" dirty="0" err="1" smtClean="0">
                <a:latin typeface="Monotype Corsiva" panose="03010101010201010101" pitchFamily="66" charset="0"/>
              </a:rPr>
              <a:t>Przychodzeń</a:t>
            </a:r>
            <a:endParaRPr lang="pl-PL" sz="3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32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zebraniu wiejskim w Sichowie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31 marca </a:t>
            </a:r>
            <a:endParaRPr lang="pl-PL" dirty="0"/>
          </a:p>
        </p:txBody>
      </p:sp>
      <p:pic>
        <p:nvPicPr>
          <p:cNvPr id="4098" name="Picture 2" descr="C:\Users\arleta\Desktop\na www\kwiecień 2014\zebranie_sich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324687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rleta\Desktop\na www\kwiecień 2014\zebranie_sichow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65" y="3068960"/>
            <a:ext cx="504446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Wyjazd studyjny do </a:t>
            </a:r>
            <a:r>
              <a:rPr lang="pl-PL" dirty="0" err="1" smtClean="0"/>
              <a:t>geoparku</a:t>
            </a:r>
            <a:r>
              <a:rPr lang="pl-PL" dirty="0" smtClean="0"/>
              <a:t> w Niemczech wraz                  z LGD Partnerstwo Kaczawskie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 – 4 kwietnia</a:t>
            </a:r>
            <a:endParaRPr lang="pl-PL" dirty="0"/>
          </a:p>
        </p:txBody>
      </p:sp>
      <p:pic>
        <p:nvPicPr>
          <p:cNvPr id="8194" name="Picture 2" descr="\\ug-mecinka\images\images_wspolne\geopark Niemcy 2014\SDC11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42900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ug-mecinka\images\images_wspolne\geopark Niemcy 2014\SDC11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3887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7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\\ug-mecinka\images\images_wspolne\geopark Niemcy 2014\SDC11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8"/>
            <a:ext cx="8568951" cy="642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ug-mecinka\images\images_wspolne\geopark Niemcy 2014\SDC11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204485" cy="39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ug-mecinka\images\images_wspolne\geopark Niemcy 2014\SDC11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0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ug-mecinka\images\images_wspolne\geopark Niemcy 2014\SDC11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ug-mecinka\images\images_wspolne\geopark Niemcy 2014\SDC11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40" y="3284984"/>
            <a:ext cx="4469228" cy="33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1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Omówienie  zakresu prac związanych z tworzeniem strategii rozwoju gminy Męcinka. 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7 kwietnia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08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dyrektorem Regionalnego Zarządu Gospodarki Wodnej z Wrocławia na temat zmiany sposobu zagospodarowania zbiornika wodnego w Słupie.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9 kwietnia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716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arda oprawa">
  <a:themeElements>
    <a:clrScheme name="Twarda opraw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warda opraw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warda opraw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189</TotalTime>
  <Words>311</Words>
  <Application>Microsoft Office PowerPoint</Application>
  <PresentationFormat>Pokaz na ekranie (4:3)</PresentationFormat>
  <Paragraphs>41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Twarda oprawa</vt:lpstr>
      <vt:lpstr>INFORMACJA                             Z DZIAŁALNOŚCI WÓJTA</vt:lpstr>
      <vt:lpstr>28 marca</vt:lpstr>
      <vt:lpstr>31 marca </vt:lpstr>
      <vt:lpstr>2 – 4 kwietnia</vt:lpstr>
      <vt:lpstr>Prezentacja programu PowerPoint</vt:lpstr>
      <vt:lpstr>Prezentacja programu PowerPoint</vt:lpstr>
      <vt:lpstr>Prezentacja programu PowerPoint</vt:lpstr>
      <vt:lpstr>7 kwietnia </vt:lpstr>
      <vt:lpstr>9 kwietnia </vt:lpstr>
      <vt:lpstr>13 kwietnia </vt:lpstr>
      <vt:lpstr>Prezentacja programu PowerPoint</vt:lpstr>
      <vt:lpstr>17 kwietnia</vt:lpstr>
      <vt:lpstr>17 kwietnia</vt:lpstr>
      <vt:lpstr>Prezentacja programu PowerPoint</vt:lpstr>
      <vt:lpstr>18 kwietnia</vt:lpstr>
      <vt:lpstr>25 kwietnia</vt:lpstr>
      <vt:lpstr>25 kwietnia</vt:lpstr>
      <vt:lpstr>26 kwietnia</vt:lpstr>
      <vt:lpstr>26 kwietnia</vt:lpstr>
      <vt:lpstr>Prezentacja programu PowerPoint</vt:lpstr>
      <vt:lpstr>27 kwietnia </vt:lpstr>
      <vt:lpstr>3 maja</vt:lpstr>
      <vt:lpstr>3 maja</vt:lpstr>
      <vt:lpstr>Prezentacja programu PowerPoint</vt:lpstr>
      <vt:lpstr>3 maja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Z DZIAŁALNOŚCI WÓJTA</dc:title>
  <dc:creator>Arleta Gregulska - Oksińska</dc:creator>
  <cp:lastModifiedBy>Arleta Gregulska - Oksińska</cp:lastModifiedBy>
  <cp:revision>28</cp:revision>
  <dcterms:created xsi:type="dcterms:W3CDTF">2014-04-30T10:01:09Z</dcterms:created>
  <dcterms:modified xsi:type="dcterms:W3CDTF">2014-05-06T12:24:59Z</dcterms:modified>
</cp:coreProperties>
</file>