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64" r:id="rId5"/>
    <p:sldId id="263" r:id="rId6"/>
    <p:sldId id="288" r:id="rId7"/>
    <p:sldId id="289" r:id="rId8"/>
    <p:sldId id="258" r:id="rId9"/>
    <p:sldId id="259" r:id="rId10"/>
    <p:sldId id="284" r:id="rId11"/>
    <p:sldId id="266" r:id="rId12"/>
    <p:sldId id="260" r:id="rId13"/>
    <p:sldId id="261" r:id="rId14"/>
    <p:sldId id="272" r:id="rId15"/>
    <p:sldId id="273" r:id="rId16"/>
    <p:sldId id="262" r:id="rId17"/>
    <p:sldId id="286" r:id="rId18"/>
    <p:sldId id="295" r:id="rId19"/>
    <p:sldId id="291" r:id="rId20"/>
    <p:sldId id="290" r:id="rId21"/>
    <p:sldId id="275" r:id="rId22"/>
    <p:sldId id="268" r:id="rId23"/>
    <p:sldId id="269" r:id="rId24"/>
    <p:sldId id="270" r:id="rId25"/>
    <p:sldId id="271" r:id="rId26"/>
    <p:sldId id="287" r:id="rId27"/>
    <p:sldId id="265" r:id="rId28"/>
    <p:sldId id="278" r:id="rId29"/>
    <p:sldId id="277" r:id="rId30"/>
    <p:sldId id="282" r:id="rId31"/>
    <p:sldId id="281" r:id="rId32"/>
    <p:sldId id="279" r:id="rId33"/>
    <p:sldId id="292" r:id="rId34"/>
    <p:sldId id="293" r:id="rId35"/>
    <p:sldId id="294" r:id="rId36"/>
    <p:sldId id="283" r:id="rId37"/>
    <p:sldId id="267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43323" y="3933055"/>
            <a:ext cx="5120640" cy="1369567"/>
          </a:xfrm>
        </p:spPr>
        <p:txBody>
          <a:bodyPr/>
          <a:lstStyle/>
          <a:p>
            <a:r>
              <a:rPr lang="pl-PL" dirty="0" smtClean="0"/>
              <a:t>ZA OKRES OD 04.11 – 30.12.2013r.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INFORMACJA                     Z DZIAŁAŃ WÓJTA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4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15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859536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 smtClean="0"/>
              <a:t>Wnioski złożone przez Gminę Męcinka zostały zarekomendowane do dofinansowania przez Radę LGD Partnerstwo Kaczawskie:</a:t>
            </a:r>
          </a:p>
          <a:p>
            <a:r>
              <a:rPr lang="pl-PL" sz="1700" dirty="0" smtClean="0"/>
              <a:t>Kraina </a:t>
            </a:r>
            <a:r>
              <a:rPr lang="pl-PL" sz="1700" dirty="0"/>
              <a:t>Wygasłych Wulkanów – poznajemy i promujemy  </a:t>
            </a:r>
            <a:r>
              <a:rPr lang="pl-PL" sz="1700" dirty="0" smtClean="0"/>
              <a:t>(</a:t>
            </a:r>
            <a:r>
              <a:rPr lang="pl-PL" sz="1700" dirty="0"/>
              <a:t>małe projekty</a:t>
            </a:r>
            <a:r>
              <a:rPr lang="pl-PL" sz="1700" dirty="0" smtClean="0"/>
              <a:t>) – warsztaty artystyczne dla dzieci i młodzieży, termin realizacji : 01 – 06. 2014r. </a:t>
            </a:r>
          </a:p>
          <a:p>
            <a:pPr marL="0" indent="0">
              <a:buNone/>
            </a:pPr>
            <a:r>
              <a:rPr lang="pl-PL" sz="1700" dirty="0"/>
              <a:t> </a:t>
            </a:r>
            <a:r>
              <a:rPr lang="pl-PL" sz="1700" dirty="0" smtClean="0"/>
              <a:t>   Kwota dotacji: 15 000 zł</a:t>
            </a:r>
          </a:p>
          <a:p>
            <a:r>
              <a:rPr lang="pl-PL" sz="1700" dirty="0"/>
              <a:t>Promocja produktów i usług Krainy Wygasłych Wulkanów – współpraca trzech sektorów </a:t>
            </a:r>
            <a:r>
              <a:rPr lang="pl-PL" sz="1700" dirty="0" smtClean="0"/>
              <a:t>(</a:t>
            </a:r>
            <a:r>
              <a:rPr lang="pl-PL" sz="1700" dirty="0"/>
              <a:t>małe projekty</a:t>
            </a:r>
            <a:r>
              <a:rPr lang="pl-PL" sz="1700" dirty="0" smtClean="0"/>
              <a:t>) – wniosek odrzucono w procedurze odwoławczej. </a:t>
            </a:r>
          </a:p>
          <a:p>
            <a:r>
              <a:rPr lang="pl-PL" sz="1700" dirty="0"/>
              <a:t>Budowa małej infrastruktury turystycznej na Szlaku Wygasłych Wulkanów i Szlaku Cysterskim przy górze Górzec w Męcince </a:t>
            </a:r>
          </a:p>
          <a:p>
            <a:pPr marL="0" indent="0">
              <a:buNone/>
            </a:pPr>
            <a:r>
              <a:rPr lang="pl-PL" sz="1700" dirty="0" smtClean="0"/>
              <a:t>   (</a:t>
            </a:r>
            <a:r>
              <a:rPr lang="pl-PL" sz="1700" dirty="0"/>
              <a:t>odnowa wsi –Leader</a:t>
            </a:r>
            <a:r>
              <a:rPr lang="pl-PL" sz="1700" dirty="0" smtClean="0"/>
              <a:t>), </a:t>
            </a:r>
            <a:r>
              <a:rPr lang="pl-PL" sz="1700" dirty="0"/>
              <a:t>termin realizacji </a:t>
            </a:r>
            <a:r>
              <a:rPr lang="pl-PL" sz="1700" dirty="0" smtClean="0"/>
              <a:t>:do końca lipca 2014r</a:t>
            </a:r>
            <a:r>
              <a:rPr lang="pl-PL" sz="1700" dirty="0"/>
              <a:t>. </a:t>
            </a:r>
            <a:r>
              <a:rPr lang="pl-PL" sz="1700" dirty="0" smtClean="0"/>
              <a:t> </a:t>
            </a:r>
          </a:p>
          <a:p>
            <a:pPr marL="0" indent="0">
              <a:buNone/>
            </a:pPr>
            <a:r>
              <a:rPr lang="pl-PL" sz="1700" dirty="0"/>
              <a:t> </a:t>
            </a:r>
            <a:r>
              <a:rPr lang="pl-PL" sz="1700" dirty="0" smtClean="0"/>
              <a:t>  Kwota </a:t>
            </a:r>
            <a:r>
              <a:rPr lang="pl-PL" sz="1700" dirty="0"/>
              <a:t>dotacji: </a:t>
            </a:r>
            <a:r>
              <a:rPr lang="pl-PL" sz="1700" dirty="0" smtClean="0"/>
              <a:t>26 500 zł</a:t>
            </a:r>
          </a:p>
          <a:p>
            <a:pPr marL="0" indent="0">
              <a:buNone/>
            </a:pPr>
            <a:r>
              <a:rPr lang="pl-PL" sz="1700" dirty="0" smtClean="0"/>
              <a:t>Zagospodarowanie </a:t>
            </a:r>
            <a:r>
              <a:rPr lang="pl-PL" sz="1700" dirty="0"/>
              <a:t>infrastruktury publicznej na Szlaku Cysterskim </a:t>
            </a:r>
            <a:r>
              <a:rPr lang="pl-PL" sz="1700" dirty="0" smtClean="0"/>
              <a:t>w </a:t>
            </a:r>
            <a:r>
              <a:rPr lang="pl-PL" sz="1700" dirty="0"/>
              <a:t>Krainie Wygasłych </a:t>
            </a:r>
            <a:r>
              <a:rPr lang="pl-PL" sz="1700" dirty="0" smtClean="0"/>
              <a:t>Wulkanów</a:t>
            </a:r>
            <a:r>
              <a:rPr lang="pl-PL" sz="1700" dirty="0"/>
              <a:t> </a:t>
            </a:r>
            <a:r>
              <a:rPr lang="pl-PL" sz="1700" dirty="0" smtClean="0"/>
              <a:t>(odnowa </a:t>
            </a:r>
            <a:r>
              <a:rPr lang="pl-PL" sz="1700" dirty="0"/>
              <a:t>wsi –Leader</a:t>
            </a:r>
            <a:r>
              <a:rPr lang="pl-PL" sz="1700" dirty="0" smtClean="0"/>
              <a:t>), </a:t>
            </a:r>
            <a:r>
              <a:rPr lang="pl-PL" sz="1700" dirty="0"/>
              <a:t>termin realizacji :do końca lipca 2014r. </a:t>
            </a:r>
            <a:r>
              <a:rPr lang="pl-PL" sz="1700" dirty="0" smtClean="0"/>
              <a:t>Kwota </a:t>
            </a:r>
            <a:r>
              <a:rPr lang="pl-PL" sz="1700" dirty="0"/>
              <a:t>dotacji: </a:t>
            </a:r>
            <a:r>
              <a:rPr lang="pl-PL" sz="1700" dirty="0" smtClean="0"/>
              <a:t>30 000 zł</a:t>
            </a:r>
            <a:endParaRPr lang="pl-PL" sz="17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Wnioski Gminy Męcinka otrzymały dużą ilość punktów w ocenie merytorycznej i konkurowały z wieloma projektami innych gmin, stowarzyszeń i osób prywatnych.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13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19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Odbiór drogi w Muchowie</a:t>
            </a:r>
            <a:endParaRPr lang="pl-PL" dirty="0"/>
          </a:p>
        </p:txBody>
      </p:sp>
      <p:pic>
        <p:nvPicPr>
          <p:cNvPr id="1026" name="Picture 2" descr="C:\Users\arleta\Downloads\protokół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840"/>
            <a:ext cx="4572000" cy="6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19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460740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konsultacjach społecznych nowego </a:t>
            </a:r>
            <a:r>
              <a:rPr lang="pl-PL" dirty="0"/>
              <a:t>Regionalnego Programu Operacyjnego dla Województwa Dolnośląskiego. W spotkaniach tych biorą udział parlamentarzyści, samorządowcy, przedsiębiorcy </a:t>
            </a:r>
            <a:r>
              <a:rPr lang="pl-PL" dirty="0" smtClean="0"/>
              <a:t>               z powiatów oraz zainteresowani mieszkańcy.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Dolny Śląsk na lata 2014-2020, otrzyma na wsparcie rozwoju regionalnego ok. 2 mld 19 mln euro. Będą to znacznie większe środki niż w obecnej perspektywie na lata 2007-2013. </a:t>
            </a:r>
          </a:p>
        </p:txBody>
      </p:sp>
    </p:spTree>
    <p:extLst>
      <p:ext uri="{BB962C8B-B14F-4D97-AF65-F5344CB8AC3E}">
        <p14:creationId xmlns:p14="http://schemas.microsoft.com/office/powerpoint/2010/main" val="22918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19 listopada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Spotkanie z </a:t>
            </a:r>
            <a:r>
              <a:rPr lang="pl-PL" dirty="0" smtClean="0"/>
              <a:t>Wicemarszałkiem </a:t>
            </a:r>
            <a:r>
              <a:rPr lang="pl-PL" dirty="0"/>
              <a:t>Województwa Dolnośląskiego Jerzym </a:t>
            </a:r>
            <a:r>
              <a:rPr lang="pl-PL" dirty="0" smtClean="0"/>
              <a:t>Łużniakiem oraz asystentem </a:t>
            </a:r>
            <a:r>
              <a:rPr lang="pl-PL" dirty="0"/>
              <a:t>członka zarządu województwa dolnośląskiego Emilianem </a:t>
            </a:r>
            <a:r>
              <a:rPr lang="pl-PL" dirty="0" smtClean="0"/>
              <a:t>Berą.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Wicemarszałek oglądał nowy chodnik w Piotrowicach oraz budynek szkoły podstawowej.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Spotkanie było </a:t>
            </a:r>
            <a:r>
              <a:rPr lang="pl-PL" dirty="0" smtClean="0"/>
              <a:t>okazją </a:t>
            </a:r>
            <a:r>
              <a:rPr lang="pl-PL" dirty="0"/>
              <a:t>do omówienia dalszych potrzeb infrastrukturalnych w gminie Męcinka.</a:t>
            </a:r>
          </a:p>
        </p:txBody>
      </p:sp>
    </p:spTree>
    <p:extLst>
      <p:ext uri="{BB962C8B-B14F-4D97-AF65-F5344CB8AC3E}">
        <p14:creationId xmlns:p14="http://schemas.microsoft.com/office/powerpoint/2010/main" val="8348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leta\Desktop\na www\spotkanie z Marszałkiem Łużniakiem 2013\DSC05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4" y="476672"/>
            <a:ext cx="86054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leta\Desktop\na www\spotkanie z Marszałkiem Łużniakiem 2013\DSC05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464496" cy="29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leta\Desktop\na www\spotkanie z Marszałkiem Łużniakiem 2013\NG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5779"/>
            <a:ext cx="4752528" cy="31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Zwołanie zebrania wiejskiego w Chełmcu w sprawie wyborów uzupełniających do rady sołeckiej. Zebranie przeprowadzono w obecności 38 mieszkańców uprawnionych do głosowania. Uzupełniono skład rady sołeckiej.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1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28-29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460740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konferencji pt. „Nowe programy sportu powszechnego – rola samorządów lokalnych i stowarzyszeń sportowych w ich wdrażaniu” w Czarnej Górze – Sienna.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W trakcie konferencji odbyło się spotkanie z Wicemarszałkiem Radosławem </a:t>
            </a:r>
            <a:r>
              <a:rPr lang="pl-PL" dirty="0" err="1" smtClean="0"/>
              <a:t>Mołoniem</a:t>
            </a:r>
            <a:r>
              <a:rPr lang="pl-PL" dirty="0" smtClean="0"/>
              <a:t> oraz Tomaszem </a:t>
            </a:r>
            <a:r>
              <a:rPr lang="pl-PL" dirty="0" err="1" smtClean="0"/>
              <a:t>Półgrabskim</a:t>
            </a:r>
            <a:r>
              <a:rPr lang="pl-PL" dirty="0" smtClean="0"/>
              <a:t> – Podsekretarzem Stanu w Ministerstwie Sportu i Turystyki.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43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1" y="228600"/>
            <a:ext cx="8328223" cy="1066801"/>
          </a:xfrm>
        </p:spPr>
        <p:txBody>
          <a:bodyPr/>
          <a:lstStyle/>
          <a:p>
            <a:r>
              <a:rPr lang="pl-PL" dirty="0" smtClean="0"/>
              <a:t>1 grudnia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402136" cy="45354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uroczystości odpustowej w kościele pw. Św. Andrzeja Apostoła w Męcince oraz spotkanie z biskupem dr Markiem Mendykiem, który udzielił młodzieży sakramentu bierzmowania.</a:t>
            </a:r>
            <a:endParaRPr lang="pl-PL" dirty="0"/>
          </a:p>
        </p:txBody>
      </p:sp>
      <p:pic>
        <p:nvPicPr>
          <p:cNvPr id="1026" name="Picture 2" descr="C:\Users\arleta\Desktop\na www\Nowy folder (2)\biskup_miniatu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338547" cy="29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2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 grudnia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8595360" cy="482343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konferencji na </a:t>
            </a:r>
            <a:r>
              <a:rPr lang="pl-PL" dirty="0"/>
              <a:t>temat </a:t>
            </a:r>
            <a:r>
              <a:rPr lang="pl-PL" dirty="0" smtClean="0"/>
              <a:t>kształtu </a:t>
            </a:r>
            <a:r>
              <a:rPr lang="pl-PL" dirty="0"/>
              <a:t>Programu Rozwoju Obszarów Wiejskich na lata 2014-2020 dla Beneficjentów Programu Rozwoju Obszarów Wiejskich na lata 2007 </a:t>
            </a:r>
            <a:r>
              <a:rPr lang="pl-PL" dirty="0" smtClean="0"/>
              <a:t>– 2013.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45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</a:t>
            </a:r>
            <a:r>
              <a:rPr lang="pl-PL" dirty="0" smtClean="0"/>
              <a:t>istopad - grudzień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700808"/>
            <a:ext cx="8595360" cy="45354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Prace nad budżetem </a:t>
            </a:r>
            <a:r>
              <a:rPr lang="pl-PL" dirty="0"/>
              <a:t>G</a:t>
            </a:r>
            <a:r>
              <a:rPr lang="pl-PL" dirty="0" smtClean="0"/>
              <a:t>miny Męcinka na 2014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98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spotkaniu nt. Dziedzictwa kulturowego Dolnego Śląska                z dr Ewą </a:t>
            </a:r>
            <a:r>
              <a:rPr lang="pl-PL" dirty="0"/>
              <a:t>M</a:t>
            </a:r>
            <a:r>
              <a:rPr lang="pl-PL" dirty="0" smtClean="0"/>
              <a:t>ańkowską  Wicewojewodą Dolnośląskim, Fundacją </a:t>
            </a:r>
            <a:r>
              <a:rPr lang="pl-PL" dirty="0" err="1" smtClean="0"/>
              <a:t>Archeo</a:t>
            </a:r>
            <a:r>
              <a:rPr lang="pl-PL" dirty="0" smtClean="0"/>
              <a:t> i Fundacją </a:t>
            </a:r>
            <a:r>
              <a:rPr lang="pl-PL" dirty="0"/>
              <a:t>O</a:t>
            </a:r>
            <a:r>
              <a:rPr lang="pl-PL" dirty="0" smtClean="0"/>
              <a:t>chrony Przyrody i Promocji Turystyki w Legnicy.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39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Odbiór świetlicy wiejskiej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w Sichowie</a:t>
            </a:r>
            <a:endParaRPr lang="pl-PL" dirty="0"/>
          </a:p>
        </p:txBody>
      </p:sp>
      <p:pic>
        <p:nvPicPr>
          <p:cNvPr id="5" name="Picture 2" descr="C:\Users\arleta\Downloads\Protokół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15543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74320" y="1556792"/>
            <a:ext cx="8595360" cy="467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93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988840"/>
            <a:ext cx="8595360" cy="424736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Wizyta w przedszkolu w Piotrowicach i Pomocnem oraz oddziałach zerowych w szkołach podstawowych w Męcince i Piotrowicach.</a:t>
            </a:r>
            <a:endParaRPr lang="pl-PL" dirty="0"/>
          </a:p>
        </p:txBody>
      </p:sp>
      <p:pic>
        <p:nvPicPr>
          <p:cNvPr id="2050" name="Picture 2" descr="C:\Users\arleta\Desktop\na www\arleta\SDC11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62470"/>
            <a:ext cx="4572507" cy="34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leta\Desktop\na www\arleta\miniaturka_mikoła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leta\Desktop\na www\arleta\SDC11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leta\Desktop\na www\arleta\SDC11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7" y="260648"/>
            <a:ext cx="4558207" cy="34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leta\Desktop\na www\arleta\SDC1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7697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leta\Desktop\na www\arleta\SDC11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0673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rleta\Desktop\na www\arleta\SDC11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1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12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460740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konwencie wójtów, burmistrzów, prezydentów i starostów Regionu jeleniogórskiego w Piechowicach.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Tematyka konferencji:</a:t>
            </a:r>
          </a:p>
          <a:p>
            <a:pPr marL="457200" indent="-457200">
              <a:buAutoNum type="arabicPeriod"/>
            </a:pPr>
            <a:r>
              <a:rPr lang="pl-PL" dirty="0" smtClean="0"/>
              <a:t>Zamierzenia inwestycyjne i remontowe Dolnośląskiej Służby Dróg i Kolei we Wrocławiu na 2014 – dyrektor </a:t>
            </a:r>
            <a:r>
              <a:rPr lang="pl-PL" dirty="0" err="1" smtClean="0"/>
              <a:t>DSDiK</a:t>
            </a:r>
            <a:r>
              <a:rPr lang="pl-PL" dirty="0" smtClean="0"/>
              <a:t> Jacek Błaszczyk     z udziałem Wicemarszałka Jerzego Łużniaka.</a:t>
            </a:r>
          </a:p>
          <a:p>
            <a:pPr marL="457200" indent="-457200">
              <a:buAutoNum type="arabicPeriod"/>
            </a:pPr>
            <a:r>
              <a:rPr lang="pl-PL" dirty="0" smtClean="0"/>
              <a:t>Obniżenie wieku szkolnego w świetle obowiązującego prawa – Dolnośląska Kurator Oświaty Beata Pawłowicz.</a:t>
            </a:r>
          </a:p>
          <a:p>
            <a:pPr marL="457200" indent="-457200">
              <a:buAutoNum type="arabicPeriod"/>
            </a:pPr>
            <a:r>
              <a:rPr lang="pl-PL" dirty="0" smtClean="0"/>
              <a:t>Aktualizacja planów zagospodarowania przestrzennego, ich finansowanie oraz skutki finansowe uchwalenia. Wybrane problemy dostępu do informacji publicznej – kancelaria prawna.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6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12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8595360" cy="4751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Zorganizowanie </a:t>
            </a:r>
            <a:r>
              <a:rPr lang="pl-PL" sz="2000" dirty="0"/>
              <a:t>spotkania pn. </a:t>
            </a:r>
            <a:r>
              <a:rPr lang="pl-PL" sz="2000" dirty="0" smtClean="0"/>
              <a:t>Akademia podróżowania w Męcince  w ramach inicjatywy dotyczącej budowy tożsamości lokalnej wśród dzieci i młodzieży.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Spotkanie zorganizowane zostało w partnerstwie ze Stowarzyszeniem Kaczawskim i dotyczyło pokazania walorów przyrodniczych, krajobrazowych i kulturowych Gór i Pogórza Kaczawskiego. Jest to jedno z pierwszych działań na rzecz budowy tożsamości lokalnej mieszkańców gminy Męcinka. </a:t>
            </a:r>
            <a:endParaRPr lang="pl-PL" sz="2000" dirty="0"/>
          </a:p>
        </p:txBody>
      </p:sp>
      <p:pic>
        <p:nvPicPr>
          <p:cNvPr id="11266" name="Picture 2" descr="C:\Users\arleta\Downloads\spot_kaczawy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286945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rleta\Downloads\spot_kaczawy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7139"/>
            <a:ext cx="2808312" cy="19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17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Pozytywnie zweryfikowany został wniosek pn. Modernizacja oddziałów przedszkolnych w Gminie Męcinka przez Urząd Marszałkowski Województwa Dolnośląskiego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Umowa na dofinansowanie w wysokości 174 540 zł podpisana zostanie w styczniu 2014r. Realizacja projektu będzie trwała </a:t>
            </a:r>
          </a:p>
          <a:p>
            <a:pPr marL="0" indent="0">
              <a:buNone/>
            </a:pPr>
            <a:r>
              <a:rPr lang="pl-PL" dirty="0" smtClean="0"/>
              <a:t>od 1 lutego do 31 sierpnia 2014r.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3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18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Odbiór chodnika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w Piotrowicach</a:t>
            </a:r>
            <a:endParaRPr lang="pl-PL" dirty="0"/>
          </a:p>
        </p:txBody>
      </p:sp>
      <p:pic>
        <p:nvPicPr>
          <p:cNvPr id="5122" name="Picture 2" descr="C:\Users\arleta\Downloads\Protokół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4258"/>
            <a:ext cx="4791075" cy="62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12199" cy="1066801"/>
          </a:xfrm>
        </p:spPr>
        <p:txBody>
          <a:bodyPr/>
          <a:lstStyle/>
          <a:p>
            <a:r>
              <a:rPr lang="pl-PL" dirty="0" smtClean="0"/>
              <a:t>4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595360" cy="460740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Zwołanie zebrania </a:t>
            </a:r>
            <a:r>
              <a:rPr lang="pl-PL" dirty="0"/>
              <a:t>wiejskiego sołectwa Chełmiec dla przeprowadzenia wyborów uzupełniających do Rady Sołeckiej sołectwa Chełmiec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Zebranie nie odbyło się w związku z brakiem wymaganego quorum.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19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700808"/>
            <a:ext cx="8595360" cy="45354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spotkaniu wigilijnym Biskupa Legnickiego Stefana Cichego w Złotoryi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61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19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Udział w podsumowaniu projektu systemowego „Czas na zmiany” GOPS w Męcince.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W projekcie udział wzięło 6 osób. W ramach realizacji projektu odbyły się: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Kurs psychologiczny i doradztwo zawodowe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Kurs przedstawiciela handlowego z prawem jazdy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Kurs na opiekunkę osób starszych wraz z kursem florysty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Kurs z zakresu suchej zabudowy wnętrz i technologii robót wykończeniowych wraz z kursem glazurnika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7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8595360" cy="475142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Zakończenie kontroli z Regionalnej Izby Obrachunkowej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9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 grudnia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115212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Spotkanie wigilijne w Męcince</a:t>
            </a:r>
            <a:endParaRPr lang="pl-PL" dirty="0"/>
          </a:p>
        </p:txBody>
      </p:sp>
      <p:pic>
        <p:nvPicPr>
          <p:cNvPr id="1026" name="Picture 2" descr="C:\Users\arleta\Desktop\wigilia 2013\IMG_0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473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leta\Desktop\wigilia 2013\IMG_0574 - K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6492"/>
            <a:ext cx="4237314" cy="28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leta\Desktop\wigilia 2013\IMG_0575 - K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2706"/>
            <a:ext cx="4284948" cy="28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leta\Desktop\wigilia 2013\IMG_0579 - Kop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rleta\Desktop\wigilia 2013\IMG_0588 - K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5822"/>
            <a:ext cx="4165713" cy="27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leta\Desktop\wigilia 2013\IMG_0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leta\Desktop\wigilia 2013\IMG_0576 - K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3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grudzień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Dokonano zmiany granic aglomeracji dotyczącej odprowadzania ścieków sanitarnych Złotoryja – Jawor. </a:t>
            </a:r>
            <a:r>
              <a:rPr lang="pl-PL" dirty="0" smtClean="0"/>
              <a:t> Pozwoli </a:t>
            </a:r>
            <a:r>
              <a:rPr lang="pl-PL" dirty="0"/>
              <a:t>to w przyszłym roku wystąpić do Narodowego Funduszu Ochrony Środowiska i Gospodarki Wodnej o dofinansowanie budowy przydomowych oczyszczalni ścieków w Myślinowie, Muchowie, Kondratowie, Pomocnem, Stanisławowie i Piotrowicach – Osiedlu.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Obecnie wnioski złożone są w Urzędzie Marszałkowskim Województwa Dolnośląskiego, który to przygotowuje uchwałę sejmiku w przedmiotowej sprawie.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772816"/>
            <a:ext cx="8595360" cy="4463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  <a:p>
            <a:pPr marL="0" indent="0" algn="ctr">
              <a:buNone/>
            </a:pPr>
            <a:endParaRPr lang="pl-PL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Zbigniew </a:t>
            </a:r>
            <a:r>
              <a:rPr lang="pl-PL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Przychodzeń</a:t>
            </a:r>
            <a:endParaRPr lang="pl-PL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Wójt Gminy Męcinka</a:t>
            </a:r>
            <a:endParaRPr lang="pl-PL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8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Udział w uroczystościach niepodległościowych i pasowaniu gimnazjalistów z Zespołu Szkół w Męcince. </a:t>
            </a:r>
            <a:endParaRPr lang="pl-PL" dirty="0"/>
          </a:p>
        </p:txBody>
      </p:sp>
      <p:pic>
        <p:nvPicPr>
          <p:cNvPr id="6146" name="Picture 2" descr="C:\Users\arleta\Desktop\na www\nowe\pasowanie_gimnazj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688632" cy="38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podsumowaniu projektu stowarzyszenia Patria Nostra </a:t>
            </a:r>
          </a:p>
          <a:p>
            <a:pPr marL="0" indent="0">
              <a:buNone/>
            </a:pPr>
            <a:r>
              <a:rPr lang="pl-PL" dirty="0" smtClean="0"/>
              <a:t>i OSP Pomocne oraz uroczystości niepodległościowej Strażaczek                z Pomocnego</a:t>
            </a:r>
            <a:endParaRPr lang="pl-PL" dirty="0"/>
          </a:p>
        </p:txBody>
      </p:sp>
      <p:pic>
        <p:nvPicPr>
          <p:cNvPr id="8194" name="Picture 2" descr="\\ug-mecinka\images\images_wspolne\10.11.2013 fio osp pomocne podsumowanie\IMG_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328592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\\ug-mecinka\images\images_wspolne\10.11.2013 fio osp pomocne podsumowanie\IMG_0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ug-mecinka\images\images_wspolne\10.11.2013 fio osp pomocne podsumowanie\IMG_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\\ug-mecinka\images\images_wspolne\10.11.2013 fio osp pomocne podsumowanie\IMG_0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8506" cy="57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11 listopada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8186112" cy="460740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uroczystościach odpustowych w kościele </a:t>
            </a:r>
          </a:p>
          <a:p>
            <a:pPr marL="0" indent="0">
              <a:buNone/>
            </a:pPr>
            <a:r>
              <a:rPr lang="pl-PL" dirty="0" smtClean="0"/>
              <a:t>pw. Św. Marcina w Pomocnem</a:t>
            </a:r>
            <a:endParaRPr lang="pl-PL" dirty="0"/>
          </a:p>
        </p:txBody>
      </p:sp>
      <p:pic>
        <p:nvPicPr>
          <p:cNvPr id="12290" name="Picture 2" descr="C:\Users\arleta\Downloads\odpust_pomocn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80" y="2852936"/>
            <a:ext cx="635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12 listopada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Udział w uroczystościach pasowania pierwszoklasistów Szkoły Podstawowej z Męcinki. </a:t>
            </a:r>
            <a:endParaRPr lang="pl-PL" dirty="0"/>
          </a:p>
        </p:txBody>
      </p:sp>
      <p:pic>
        <p:nvPicPr>
          <p:cNvPr id="7170" name="Picture 2" descr="C:\Users\arleta\Desktop\na www\nowe\pasowanie1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708920"/>
            <a:ext cx="669184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328</TotalTime>
  <Words>931</Words>
  <Application>Microsoft Office PowerPoint</Application>
  <PresentationFormat>Pokaz na ekranie (4:3)</PresentationFormat>
  <Paragraphs>101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Soho</vt:lpstr>
      <vt:lpstr>INFORMACJA                     Z DZIAŁAŃ WÓJTA</vt:lpstr>
      <vt:lpstr>listopad - grudzień</vt:lpstr>
      <vt:lpstr>4 listopada</vt:lpstr>
      <vt:lpstr>8 listopada</vt:lpstr>
      <vt:lpstr>10 listopada</vt:lpstr>
      <vt:lpstr>Prezentacja programu PowerPoint</vt:lpstr>
      <vt:lpstr>Prezentacja programu PowerPoint</vt:lpstr>
      <vt:lpstr>11 listopada </vt:lpstr>
      <vt:lpstr>12 listopada</vt:lpstr>
      <vt:lpstr>15 listopada</vt:lpstr>
      <vt:lpstr>19 listopada</vt:lpstr>
      <vt:lpstr>19 listopada</vt:lpstr>
      <vt:lpstr>19 listopada </vt:lpstr>
      <vt:lpstr>Prezentacja programu PowerPoint</vt:lpstr>
      <vt:lpstr>Prezentacja programu PowerPoint</vt:lpstr>
      <vt:lpstr>20 listopada</vt:lpstr>
      <vt:lpstr>28-29 listopada</vt:lpstr>
      <vt:lpstr>1 grudnia </vt:lpstr>
      <vt:lpstr>2 grudnia </vt:lpstr>
      <vt:lpstr>4 grudnia</vt:lpstr>
      <vt:lpstr>6 grudnia</vt:lpstr>
      <vt:lpstr>6 grudnia</vt:lpstr>
      <vt:lpstr>Prezentacja programu PowerPoint</vt:lpstr>
      <vt:lpstr>Prezentacja programu PowerPoint</vt:lpstr>
      <vt:lpstr>Prezentacja programu PowerPoint</vt:lpstr>
      <vt:lpstr>12 grudnia</vt:lpstr>
      <vt:lpstr>12 grudnia</vt:lpstr>
      <vt:lpstr>17 grudnia</vt:lpstr>
      <vt:lpstr>18 grudnia</vt:lpstr>
      <vt:lpstr>19 grudnia</vt:lpstr>
      <vt:lpstr>19 grudnia</vt:lpstr>
      <vt:lpstr>20 grudnia</vt:lpstr>
      <vt:lpstr>20 grudnia</vt:lpstr>
      <vt:lpstr>Prezentacja programu PowerPoint</vt:lpstr>
      <vt:lpstr>Prezentacja programu PowerPoint</vt:lpstr>
      <vt:lpstr>grudzień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Arleta Gregulska - Oksińska</dc:creator>
  <cp:lastModifiedBy>Arleta Gregulska - Oksińska</cp:lastModifiedBy>
  <cp:revision>56</cp:revision>
  <dcterms:created xsi:type="dcterms:W3CDTF">2013-12-19T11:30:05Z</dcterms:created>
  <dcterms:modified xsi:type="dcterms:W3CDTF">2014-01-02T10:57:04Z</dcterms:modified>
</cp:coreProperties>
</file>